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DFA4-58E6-4A87-898D-C8F077CB5229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A3EE-96D6-45A1-AE71-96B9C0AAF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0"/>
            <a:ext cx="5614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PRESENTED FOR BNGH- 2ND SEM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AMMT COLLEGE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1" y="762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বিষয়- বক্রোক্তি অলঙ্কার </a:t>
            </a:r>
            <a:endParaRPr lang="en-US" sz="4000" b="1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সংজ্ঞা-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/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কোনো বাক্যের যে অর্থটি বক্তার অভিপ্রেত সে অর্থটি গ্রহণ না করে শ্রোতা যদি তাঁর ভিন্ন অর্থ গ্রহণ করে তবে বক্রোক্তি অলঙ্কার হয়। </a:t>
            </a:r>
          </a:p>
          <a:p>
            <a:pPr algn="just"/>
            <a:endParaRPr lang="bn-BD" sz="28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bn-BD" sz="28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bn-BD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যেমন –</a:t>
            </a:r>
          </a:p>
          <a:p>
            <a:pPr algn="just"/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  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বক্তা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চা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হবে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তবে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ভা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ড়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হবে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না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  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শ্রোতা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সে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কি </a:t>
            </a: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ভাঁড়ের এত ছড়াছড়ি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আর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ভাঁড়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নেই কি</a:t>
            </a:r>
            <a:r>
              <a:rPr lang="bn-BD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? </a:t>
            </a:r>
            <a:endParaRPr lang="en-US" sz="28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90600"/>
            <a:ext cx="8534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বক্রোক্তি অলংকার দুই প্রকার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 </a:t>
            </a:r>
            <a:endParaRPr lang="bn-BD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                                       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১)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কাকু বক্রোক্তি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                                          ২)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শ্লেষ বক্রোক্তি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bn-BD" sz="24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endParaRPr lang="bn-BD" sz="2000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শ্লেষ বক্রোক্তি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 </a:t>
            </a:r>
          </a:p>
          <a:p>
            <a:pPr algn="just"/>
            <a:endParaRPr lang="bn-BD" sz="20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000" dirty="0" smtClean="0">
                <a:latin typeface="Kalpurush" pitchFamily="2" charset="0"/>
                <a:cs typeface="Kalpurush" pitchFamily="2" charset="0"/>
              </a:rPr>
              <a:t>               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বক্তার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বক্তব্যক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ে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তার অভিপ্রেত অর্থে গ্রহণ না করে অন্য অর্থে গ্রহণ করা হলে শ্লেষ বক্রোক্তি অলংকার হয়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একই শব্দের নানা অর্থ গ্রহণের নাম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শ্লেষ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bn-BD" sz="24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endParaRPr lang="bn-BD" sz="2000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           </a:t>
            </a:r>
            <a:r>
              <a:rPr lang="bn-IN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যেমন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 </a:t>
            </a:r>
            <a:r>
              <a:rPr lang="bn-IN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প্রশ্ন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মহাশয় বু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ঝি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পানা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সক্ত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 algn="just"/>
            <a:r>
              <a:rPr lang="bn-BD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                  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উত্তর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আজ্ঞে হ্যাঁ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তবে সঙ্গে জর্দা থাকা চাই।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কাকু </a:t>
            </a:r>
            <a:r>
              <a:rPr lang="bn-IN" sz="2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বক্রোক্তি</a:t>
            </a:r>
            <a:r>
              <a:rPr lang="bn-BD" sz="2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- </a:t>
            </a:r>
          </a:p>
          <a:p>
            <a:pPr algn="just"/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     ‘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কাকু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’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শব্দের অর্থ কণ্ঠের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স্বরভঙ্গি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কণ্ঠস্বরের ভঙ্গিতে ইতিবাচক উক্তি নেতিবাচক অর্থ এবং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নেতিবাচক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অর্থ যদি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ইতিবাচক অর্থ প্রকাশ করলে কাকু বক্রোক্তি অলংকার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হয়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endParaRPr lang="bn-BD" sz="2800" dirty="0">
              <a:latin typeface="Kalpurush" pitchFamily="2" charset="0"/>
              <a:cs typeface="Kalpurush" pitchFamily="2" charset="0"/>
            </a:endParaRPr>
          </a:p>
          <a:p>
            <a:r>
              <a:rPr lang="bn-IN" sz="2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যেমন</a:t>
            </a:r>
            <a:r>
              <a:rPr lang="bn-BD" sz="28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-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bn-BD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‘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স্বাধীনতা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হীনতায় কে বাঁচিতে চায় হে কে বাঁচিতে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চায়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?’</a:t>
            </a:r>
          </a:p>
          <a:p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                       আবার </a:t>
            </a:r>
          </a:p>
          <a:p>
            <a:r>
              <a:rPr lang="bn-BD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               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অন্ধ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হলে কি প্রলয় বন্ধ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থাকে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?’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  <a:p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3622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ধন্যবাদ। </a:t>
            </a:r>
            <a:r>
              <a:rPr lang="bn-BD" sz="96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</cp:revision>
  <dcterms:created xsi:type="dcterms:W3CDTF">2022-03-04T16:10:25Z</dcterms:created>
  <dcterms:modified xsi:type="dcterms:W3CDTF">2022-03-18T15:25:04Z</dcterms:modified>
</cp:coreProperties>
</file>